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7" r:id="rId4"/>
    <p:sldId id="257" r:id="rId5"/>
    <p:sldId id="258" r:id="rId6"/>
    <p:sldId id="259" r:id="rId7"/>
    <p:sldId id="263" r:id="rId8"/>
    <p:sldId id="278" r:id="rId9"/>
    <p:sldId id="261" r:id="rId10"/>
    <p:sldId id="279" r:id="rId11"/>
    <p:sldId id="281" r:id="rId12"/>
    <p:sldId id="262" r:id="rId13"/>
    <p:sldId id="265" r:id="rId14"/>
    <p:sldId id="275" r:id="rId15"/>
    <p:sldId id="267" r:id="rId16"/>
    <p:sldId id="268" r:id="rId17"/>
    <p:sldId id="269" r:id="rId18"/>
    <p:sldId id="270" r:id="rId19"/>
    <p:sldId id="276" r:id="rId20"/>
    <p:sldId id="273" r:id="rId2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65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7F1E9-2848-4493-3467-621CAD9E5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F2020-E9EA-57BB-AA6C-702D2221D0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3DDB9F-AFE3-8E8F-494D-E7F0B74C8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730437-D2BE-6FAE-5396-0492724AC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C83D1-9AD8-D96C-8072-80DB66D04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25688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B0824-6695-69A4-9B14-A428FC838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15389-0893-CA10-04BA-FA23C7DEB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FE36AA-393C-B0B8-9602-C6A053E9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13E89-B330-EC97-7BE5-63C49F4D9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D7DBF-1854-42D1-BB87-16C5D2BA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772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43ACA-61BE-A73D-B320-C8DC3E5FEC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029B3E-B1B5-284B-8286-F3E89FCFD9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07F2D-9689-E276-0870-DAA9C1DDF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FA492-1EDF-0605-6C61-D709180B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3A3921-3968-15F1-B50D-EC8B3F1AB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429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1A2ED-8BE5-7238-3137-330C24B53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6F23-179A-12C0-8DC8-1E2B9B400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1625A-E98C-C01D-659A-EB80AF893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F848F-A4B0-583E-28C0-579FF0C7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38648-E024-BD43-0071-31D3B43E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2133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F4448-BB8E-66D3-A253-FD0615B33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95C5A-FBC6-FC3E-D745-6F49AB60A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6454B-93CD-6124-7EB0-64EB737A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A7A3A-CC59-C21C-532F-A524609D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050EDD-3402-9F70-5159-FFA08365C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17274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C3A98-5766-F0F7-5F8E-FBDCA630A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3E74AC-AFCE-31B5-1421-5F5528D41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D19B89-B138-0453-19EA-0D24A8D9AB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8A921-CFE7-8BA7-06C4-2E4525C2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09E3F-2F82-ACF2-D106-4E58C2255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0CF16-6E8D-B9DB-BA5E-B8E3FF4AB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72796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448C2-5688-729D-EDCE-C91B40700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0BB425-1D0B-EC68-5375-B26B1D544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B72712-DCF8-04E5-13E3-967C512B25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EB86D8-18FF-6960-C8B1-D85175696E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0843F9B-DF53-D6D0-E145-17C09F9CA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3FE61-7813-5D2D-91F1-1D126B17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5CB201-75A3-2F3C-0F43-084DBF582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3E8DF2-BB44-F442-79A4-505B66788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5229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B2A5-93B8-4CAC-7D0A-42833E6F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C4A1D8-B2C8-D949-BFC6-69B4C0691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D56B13-6653-9979-8CBF-8A434485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A24443-7AF2-2FD9-986B-11FA4C3A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56323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98BA45-4474-A6B3-BAEA-A05D1FF7A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56B5D8-0899-A9B8-C78F-B2427E7A4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6C03-5A78-059F-D389-DC8597D8C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6653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8E7808-F1EC-885F-22E1-A9CA1A273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8ED78-00E8-2538-8B7C-FEE8FD732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9CD9A4-0366-205A-3741-0A5D105E8F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97036E-365E-4BFF-99D8-0372FB2F0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117A44-61CB-76EB-8993-B6A14172C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EB232-35ED-285C-6C31-0F8505933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79723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799EB-3F22-FFFF-5E5C-8A9C0D978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45756D-263E-1638-533A-6999AE284F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C85182-613A-1437-AB42-ED70B1232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D4565B-D13F-BFAB-5ACF-43A21247C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41F9B-6260-E332-9C3A-265AF6B59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C52421-9A28-A685-61CD-2F945B1C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871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6C4DB8-A2B5-07A3-A392-F4040D862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5261FE-BE8A-69BB-51D7-CC5D690A8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513B9-5DCA-86D3-7B89-5549316E48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51D32A-7FFF-46FB-BA7A-9093F32C558E}" type="datetimeFigureOut">
              <a:rPr lang="pl-PL" smtClean="0"/>
              <a:t>29.06.2022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D31F3-3D03-E620-C5AA-9858D6A37E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4240EA-2450-358D-A895-ADE7F7BF01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CC505-8B61-4742-98C2-42347480794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1613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202CA0-240E-03B7-7C05-DAFA51A13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5" y="0"/>
            <a:ext cx="12186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357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K.S. Energetyk Łódź - Home | Facebook">
            <a:extLst>
              <a:ext uri="{FF2B5EF4-FFF2-40B4-BE49-F238E27FC236}">
                <a16:creationId xmlns:a16="http://schemas.microsoft.com/office/drawing/2014/main" id="{0B35CD0B-0C9D-77AA-BDAD-E95E5711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401" y="37156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8798397-028A-EC2C-6357-14D517406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13" y="371563"/>
            <a:ext cx="5024437" cy="32204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51DA62-7090-2DA4-EBFF-340279173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213" y="3906530"/>
            <a:ext cx="9295043" cy="24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5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B70AAC-F037-F107-802A-82946B5F5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94" y="2856801"/>
            <a:ext cx="3594509" cy="15221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DC755A-D445-83D0-26E9-8009DD815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85" y="4963836"/>
            <a:ext cx="3152538" cy="15697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9E8ED2-2E30-855E-45EE-1E08E8D567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94" y="190500"/>
            <a:ext cx="4072530" cy="22916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A90F39-9B7F-6DE1-4AD2-EB0E25E49C3F}"/>
              </a:ext>
            </a:extLst>
          </p:cNvPr>
          <p:cNvSpPr txBox="1"/>
          <p:nvPr/>
        </p:nvSpPr>
        <p:spPr>
          <a:xfrm>
            <a:off x="6229350" y="1265367"/>
            <a:ext cx="52768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i="1" dirty="0"/>
              <a:t>Mathematics</a:t>
            </a:r>
          </a:p>
          <a:p>
            <a:r>
              <a:rPr lang="pl-PL" sz="1600" dirty="0"/>
              <a:t>(Bachelor’s &amp; Master’s degree)</a:t>
            </a:r>
            <a:r>
              <a:rPr lang="pl-PL" sz="2800" i="1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512A9E-81F0-95BF-21C7-E5804C708676}"/>
              </a:ext>
            </a:extLst>
          </p:cNvPr>
          <p:cNvSpPr txBox="1"/>
          <p:nvPr/>
        </p:nvSpPr>
        <p:spPr>
          <a:xfrm>
            <a:off x="6229350" y="3433194"/>
            <a:ext cx="52768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i="1" dirty="0"/>
              <a:t>Banking and digital finance</a:t>
            </a:r>
          </a:p>
          <a:p>
            <a:r>
              <a:rPr lang="pl-PL" sz="1600" dirty="0"/>
              <a:t>(nothing)</a:t>
            </a:r>
            <a:r>
              <a:rPr lang="pl-PL" sz="1600" i="1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B8CDAEB-53CA-2C7D-125C-944A9679CFF3}"/>
              </a:ext>
            </a:extLst>
          </p:cNvPr>
          <p:cNvSpPr txBox="1"/>
          <p:nvPr/>
        </p:nvSpPr>
        <p:spPr>
          <a:xfrm>
            <a:off x="6229350" y="5170134"/>
            <a:ext cx="5276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i="1" dirty="0"/>
              <a:t>Academy of analysts – programming in R, SAS &amp; Python</a:t>
            </a:r>
          </a:p>
          <a:p>
            <a:r>
              <a:rPr lang="pl-PL" sz="1600" dirty="0"/>
              <a:t>(post-graduate studies)</a:t>
            </a:r>
          </a:p>
        </p:txBody>
      </p:sp>
    </p:spTree>
    <p:extLst>
      <p:ext uri="{BB962C8B-B14F-4D97-AF65-F5344CB8AC3E}">
        <p14:creationId xmlns:p14="http://schemas.microsoft.com/office/powerpoint/2010/main" val="3371667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F97142D-3F66-F82B-8DCF-7FE85292F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8824"/>
            <a:ext cx="12192000" cy="8110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69EA3C-5C92-2340-30E6-E8151BE2B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88" y="-178824"/>
            <a:ext cx="2999212" cy="2856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3B4D28-F2FF-06F7-868B-4D19361035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77001"/>
            <a:ext cx="2122488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10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96FC032-9B05-916E-1A5D-D783DD91F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"/>
            <a:ext cx="12192000" cy="68558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6C68E-EDB6-49B8-B4B6-2E15DCE5C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0" y="-485776"/>
            <a:ext cx="29241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174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6CD0AC-3DE6-5578-EC76-3F9902F87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12" y="1243012"/>
            <a:ext cx="11453721" cy="45053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86C68E-EDB6-49B8-B4B6-2E15DCE5C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5300" y="-485776"/>
            <a:ext cx="29241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70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06B88-F91C-5B73-D5D0-4E6D7E437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89303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DEA0DBE-0638-81DD-4EB9-12C470EED8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71700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52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EC30A-09F0-F2FF-77C2-D5363AB4F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6F11B3-EA5A-B7C1-8962-8186DA47E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</p:spPr>
      </p:pic>
    </p:spTree>
    <p:extLst>
      <p:ext uri="{BB962C8B-B14F-4D97-AF65-F5344CB8AC3E}">
        <p14:creationId xmlns:p14="http://schemas.microsoft.com/office/powerpoint/2010/main" val="1163509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09C911B-86AD-ECF7-687B-87300BEDB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719137" y="1204914"/>
            <a:ext cx="7229474" cy="481964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E5387-0D1A-FB34-42BD-9EF61959E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937" y="0"/>
            <a:ext cx="4672013" cy="830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69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E80822-59F3-BE08-FAFA-D0BD5801C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87" y="1104340"/>
            <a:ext cx="1659600" cy="165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A39C2-BDBA-6C6D-B48B-3B88FE5733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86" y="4161994"/>
            <a:ext cx="1659600" cy="1763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1B6A33-DE51-6354-9C9B-2DC42332B3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991" y="4268325"/>
            <a:ext cx="1659600" cy="165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24A63E-0C56-27F3-362A-2CED8A75A2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038" y="4086724"/>
            <a:ext cx="1659600" cy="165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47BF06-24A0-C02B-A619-E0B08DA7C2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18" y="4086724"/>
            <a:ext cx="1659600" cy="1659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A62008-4A64-F106-E05D-E7704C25CB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318" y="710597"/>
            <a:ext cx="1659600" cy="1470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9274EF-8660-00E5-A755-4E6793DD72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66700"/>
            <a:ext cx="6096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89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CF82C3-D888-29AA-D17E-816052015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616" y="0"/>
            <a:ext cx="74587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784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75DF377-80AE-7555-1ECD-5E6766082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6300" cy="56076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6997A3-C119-4EF9-C51F-EEF96236A9CA}"/>
              </a:ext>
            </a:extLst>
          </p:cNvPr>
          <p:cNvSpPr txBox="1"/>
          <p:nvPr/>
        </p:nvSpPr>
        <p:spPr>
          <a:xfrm>
            <a:off x="2495550" y="3552825"/>
            <a:ext cx="78771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l-PL" sz="3200" dirty="0">
                <a:latin typeface="ING Me" panose="02000506040000020004" pitchFamily="2" charset="0"/>
                <a:cs typeface="ING Me" panose="02000506040000020004" pitchFamily="2" charset="0"/>
              </a:rPr>
              <a:t>introvert</a:t>
            </a:r>
          </a:p>
          <a:p>
            <a:pPr marL="285750" indent="-285750">
              <a:buFontTx/>
              <a:buChar char="-"/>
            </a:pPr>
            <a:r>
              <a:rPr lang="pl-PL" sz="3200" dirty="0">
                <a:latin typeface="ING Me" panose="02000506040000020004" pitchFamily="2" charset="0"/>
                <a:cs typeface="ING Me" panose="02000506040000020004" pitchFamily="2" charset="0"/>
              </a:rPr>
              <a:t>modest</a:t>
            </a:r>
          </a:p>
          <a:p>
            <a:pPr marL="285750" indent="-285750">
              <a:buFontTx/>
              <a:buChar char="-"/>
            </a:pPr>
            <a:r>
              <a:rPr lang="pl-PL" sz="3200" dirty="0">
                <a:latin typeface="ING Me" panose="02000506040000020004" pitchFamily="2" charset="0"/>
                <a:cs typeface="ING Me" panose="02000506040000020004" pitchFamily="2" charset="0"/>
              </a:rPr>
              <a:t>traditional</a:t>
            </a:r>
          </a:p>
          <a:p>
            <a:pPr marL="285750" indent="-285750">
              <a:buFontTx/>
              <a:buChar char="-"/>
            </a:pPr>
            <a:r>
              <a:rPr lang="pl-PL" sz="3200" dirty="0">
                <a:latin typeface="ING Me" panose="02000506040000020004" pitchFamily="2" charset="0"/>
                <a:cs typeface="ING Me" panose="02000506040000020004" pitchFamily="2" charset="0"/>
              </a:rPr>
              <a:t>sentimental</a:t>
            </a:r>
          </a:p>
          <a:p>
            <a:pPr marL="285750" indent="-285750">
              <a:buFontTx/>
              <a:buChar char="-"/>
            </a:pPr>
            <a:r>
              <a:rPr lang="pl-PL" sz="3200" dirty="0">
                <a:latin typeface="ING Me" panose="02000506040000020004" pitchFamily="2" charset="0"/>
                <a:cs typeface="ING Me" panose="02000506040000020004" pitchFamily="2" charset="0"/>
              </a:rPr>
              <a:t>taciturn </a:t>
            </a:r>
          </a:p>
          <a:p>
            <a:pPr marL="285750" indent="-285750">
              <a:buFontTx/>
              <a:buChar char="-"/>
            </a:pP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3702920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695738-4964-96B8-B1FE-76CC44951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801" y="0"/>
            <a:ext cx="69663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43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243EAE-436C-B09F-0657-8B85C535F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5080"/>
            <a:ext cx="12192000" cy="917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53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9BB5347-A5C9-F4AE-9DB7-E76B9635A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6326"/>
            <a:ext cx="12192000" cy="914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6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670B17-39C4-9395-A404-E1B5CF8D9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51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3C9C2D-0610-1FFD-AFE3-53FD6EEF5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751529" y="-1936088"/>
            <a:ext cx="8504383" cy="12376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34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49E27A-964F-A701-4C97-BBCDB291B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6600" y="766780"/>
            <a:ext cx="7597073" cy="50498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F4F73B-094E-AEDC-775A-5F567BE92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0" y="745339"/>
            <a:ext cx="5092700" cy="5092700"/>
          </a:xfrm>
          <a:prstGeom prst="ellipse">
            <a:avLst/>
          </a:prstGeom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69811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C8AD89-E1BB-41B2-C8B4-5912EB4C2A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4" y="0"/>
            <a:ext cx="12197254" cy="72167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F645B0-5C15-FFAE-0B60-76CAE93FA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0" y="0"/>
            <a:ext cx="1905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4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1116</TotalTime>
  <Words>34</Words>
  <Application>Microsoft Office PowerPoint</Application>
  <PresentationFormat>Widescreen</PresentationFormat>
  <Paragraphs>11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ING 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garrincha94@outlook.com</dc:creator>
  <cp:lastModifiedBy>garrincha94@outlook.com</cp:lastModifiedBy>
  <cp:revision>6</cp:revision>
  <dcterms:created xsi:type="dcterms:W3CDTF">2022-06-06T10:03:53Z</dcterms:created>
  <dcterms:modified xsi:type="dcterms:W3CDTF">2022-06-29T12:00:41Z</dcterms:modified>
</cp:coreProperties>
</file>